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38" y="2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hdphoto2.wdp>
</file>

<file path=ppt/media/image1.jpeg>
</file>

<file path=ppt/media/image2.png>
</file>

<file path=ppt/media/image3.pn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1162130-2ECF-92E8-7877-AC579D10E0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422BBE3-5609-8387-116A-F795036DE3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5E9D2AFE-0260-FF70-43C6-71A4EFB45E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F6C63-98AC-4BA7-AA6E-FA06CFF724FB}" type="datetimeFigureOut">
              <a:rPr lang="de-DE" smtClean="0"/>
              <a:t>12.12.2023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2F87066-0B5C-4295-AB80-4AC4B8133D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1878D89-2277-E387-D9A6-F5F2CC2C6E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00749-DDF8-457A-850F-F663F553EA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157232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B9D25A-2606-BC51-2E4E-732385FC01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223C28DB-167A-A05A-114E-E6937AC7C1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69DB054-9E33-81F7-B8D8-38E177B5A0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F6C63-98AC-4BA7-AA6E-FA06CFF724FB}" type="datetimeFigureOut">
              <a:rPr lang="de-DE" smtClean="0"/>
              <a:t>12.12.2023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9D39F0C9-9B61-FE2E-72F2-B6C3EE5663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D933CDF-78A7-F048-9921-03E270686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00749-DDF8-457A-850F-F663F553EA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527123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09AC6803-FA82-F237-2578-A5F14E2E2F3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4F96FF44-C670-E381-8A52-FA14F26B14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49A994EB-AA9A-670B-3E0D-27FDA05654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F6C63-98AC-4BA7-AA6E-FA06CFF724FB}" type="datetimeFigureOut">
              <a:rPr lang="de-DE" smtClean="0"/>
              <a:t>12.12.2023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B89F58C-3A3C-2DEA-D083-B0D10D677A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3197D5F-9406-092C-53F5-41802AC14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00749-DDF8-457A-850F-F663F553EA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5612430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C040E9A-6515-CDCE-2F48-4001271DC5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6051BB5-AAA8-2B7D-20C9-CA51CE1F0D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9F9FA94-2DFA-21E9-3BB9-B81E3072B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F6C63-98AC-4BA7-AA6E-FA06CFF724FB}" type="datetimeFigureOut">
              <a:rPr lang="de-DE" smtClean="0"/>
              <a:t>12.12.2023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796DB27-1CBB-5396-9712-FCBEE86872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8E27F02-82AC-1354-ACA7-5E1075418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00749-DDF8-457A-850F-F663F553EA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058455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77B0ECA-1BDB-1341-B69B-0AF090BFE8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A05F185-A3E6-C845-0926-8DDD17346E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8BE77CF-F465-3C33-71F1-C5C2056DF4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F6C63-98AC-4BA7-AA6E-FA06CFF724FB}" type="datetimeFigureOut">
              <a:rPr lang="de-DE" smtClean="0"/>
              <a:t>12.12.2023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DE9EFEE-B0B1-610F-29AF-B87A798B06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2C0457BA-7A01-CF92-10B3-6B6A69B333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00749-DDF8-457A-850F-F663F553EA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193634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43D1CF1-A2BC-96D4-2D2F-09D93C4D4D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D555C19-903C-11E0-2A51-3897B52B5C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54B0F279-7236-60CC-7F19-183E6D8DB4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DBE33CB-920B-94C1-D669-E206ADB4D8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F6C63-98AC-4BA7-AA6E-FA06CFF724FB}" type="datetimeFigureOut">
              <a:rPr lang="de-DE" smtClean="0"/>
              <a:t>12.12.2023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3319249E-8448-5470-B2C5-EEEA0420B8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CA872E9-BFCC-7669-1F0A-544313CCC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00749-DDF8-457A-850F-F663F553EA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676377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A7AD50E-F197-A99A-5684-0287ADBCB9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C8C6E280-AA0B-FF38-EDCE-5BB5B263C8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42935F0F-1E63-D5F8-E583-AC68B005E1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EC198D95-BD0F-6688-7614-FD0DBBECAD9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291D1137-B0F7-C025-3EFA-CD970F28F2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7427B05F-70C0-4CBD-2C51-64457D8491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F6C63-98AC-4BA7-AA6E-FA06CFF724FB}" type="datetimeFigureOut">
              <a:rPr lang="de-DE" smtClean="0"/>
              <a:t>12.12.2023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7E4BD362-1620-6D68-4897-0B5B56DE28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83B3D592-CDEC-3DD5-E845-8EFE60DAF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00749-DDF8-457A-850F-F663F553EA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524905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D83C8E8-8804-2C56-F8F9-E4A7A342D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28B5A6FE-63EA-BB17-3995-CCE8A8BD50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F6C63-98AC-4BA7-AA6E-FA06CFF724FB}" type="datetimeFigureOut">
              <a:rPr lang="de-DE" smtClean="0"/>
              <a:t>12.12.2023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784443C-D990-405E-2729-49B414730E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FFA94CA0-F648-549F-811E-7F46AB4F6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00749-DDF8-457A-850F-F663F553EA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674433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1420FB56-3C59-5F49-526A-A745185D1A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F6C63-98AC-4BA7-AA6E-FA06CFF724FB}" type="datetimeFigureOut">
              <a:rPr lang="de-DE" smtClean="0"/>
              <a:t>12.12.2023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4EE14B70-A273-7420-E517-16420855B2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B46F6BDE-6377-7F31-686E-12EFFB5BEA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00749-DDF8-457A-850F-F663F553EA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21314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B88D206-7684-01F0-70AF-4EAF453BF1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DD1289E-8B32-97FD-EC05-F111C7A583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A47DC55-39C7-009F-3C49-F3BBF93FED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CF7C055-9D54-7424-0B41-33B7B64D69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F6C63-98AC-4BA7-AA6E-FA06CFF724FB}" type="datetimeFigureOut">
              <a:rPr lang="de-DE" smtClean="0"/>
              <a:t>12.12.2023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C70C18DA-6334-756C-4643-80FD3AAA0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ADC27FE4-9425-CE0A-EE73-16B702F5D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00749-DDF8-457A-850F-F663F553EA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143095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7CDD5E-B03F-6836-1A5D-9A36D86BD3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5160CC4A-E300-90BB-8D03-1EC3155B7CD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D287FBA-AA9B-B0D0-994A-5D06F58745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8ABCDDEC-B74F-8D30-B796-4B567CBC8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1F6C63-98AC-4BA7-AA6E-FA06CFF724FB}" type="datetimeFigureOut">
              <a:rPr lang="de-DE" smtClean="0"/>
              <a:t>12.12.2023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38D1B78-0405-934E-477E-14AB88E125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D955B16-452A-8F34-16A8-1BE24E2E98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F00749-DDF8-457A-850F-F663F553EA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24837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44864448-5049-7913-CED3-AE6779ECF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E80315B-9871-DBF1-47AB-802E13F4B6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7A6F257-DAA4-EB1C-F513-CEB85D897E5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341F6C63-98AC-4BA7-AA6E-FA06CFF724FB}" type="datetimeFigureOut">
              <a:rPr lang="de-DE" smtClean="0"/>
              <a:t>12.12.2023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86162F8-45CA-A876-44BA-C4E4171EAD0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BEAE868-DCB1-70BB-7348-6E1F39C88E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BF00749-DDF8-457A-850F-F663F553EAE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69560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dfreephotos.com/people/girl-with-kittens.jpg.php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figma.com/proto/yJ3HjQy7HUSRuJURtgnJMM/SWP?type=design&amp;node-id=4368-321106&amp;t=fHgNFpZMPPHV5RxI-1&amp;scaling=min-zoom&amp;page-id=1669%3A162202&amp;mode=design" TargetMode="External"/><Relationship Id="rId4" Type="http://schemas.openxmlformats.org/officeDocument/2006/relationships/hyperlink" Target="https://wiki.starbase118.net/wiki/index.php?title=File:Aurora_AI.jpg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C8320351-9FA2-4A26-885B-BB8F3E4902D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8CD2EFB-78C2-4C6E-A6B9-4ED12FAD5B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Grafik 5" descr="Ein Bild, das Screenshot, Kugel, Raum, Astronomie enthält.&#10;&#10;Automatisch generierte Beschreibung">
            <a:extLst>
              <a:ext uri="{FF2B5EF4-FFF2-40B4-BE49-F238E27FC236}">
                <a16:creationId xmlns:a16="http://schemas.microsoft.com/office/drawing/2014/main" id="{56DCFB29-504F-FD3E-4D02-ACF8985DA6F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0671EC1B-B7CA-730D-2EA6-4E1577ED4B4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600427"/>
            <a:ext cx="9875520" cy="3299902"/>
          </a:xfrm>
        </p:spPr>
        <p:txBody>
          <a:bodyPr>
            <a:normAutofit/>
          </a:bodyPr>
          <a:lstStyle/>
          <a:p>
            <a:pPr algn="l"/>
            <a:r>
              <a:rPr lang="de-DE" sz="8200" dirty="0">
                <a:solidFill>
                  <a:srgbClr val="FFFFFF"/>
                </a:solidFill>
              </a:rPr>
              <a:t>AINewsHub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4007A9C4-1722-7AA1-0620-86081B1F66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59536" y="4072045"/>
            <a:ext cx="9875520" cy="1414355"/>
          </a:xfrm>
        </p:spPr>
        <p:txBody>
          <a:bodyPr>
            <a:normAutofit/>
          </a:bodyPr>
          <a:lstStyle/>
          <a:p>
            <a:pPr algn="l"/>
            <a:r>
              <a:rPr lang="de-DE" dirty="0">
                <a:solidFill>
                  <a:srgbClr val="FFFFFF"/>
                </a:solidFill>
              </a:rPr>
              <a:t>Von Pius, Julian und Magnus</a:t>
            </a:r>
          </a:p>
        </p:txBody>
      </p:sp>
    </p:spTree>
    <p:extLst>
      <p:ext uri="{BB962C8B-B14F-4D97-AF65-F5344CB8AC3E}">
        <p14:creationId xmlns:p14="http://schemas.microsoft.com/office/powerpoint/2010/main" val="28243022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96CF2A2B-0745-440C-9224-C5C6A0A42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75BE6D6B-84C9-4D2B-97EB-773B7369EF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Inhaltsplatzhalter 4" descr="Ein Bild, das Menschliches Gesicht, Screenshot, Anime, Digitale Kunst enthält.&#10;&#10;Automatisch generierte Beschreibung">
            <a:extLst>
              <a:ext uri="{FF2B5EF4-FFF2-40B4-BE49-F238E27FC236}">
                <a16:creationId xmlns:a16="http://schemas.microsoft.com/office/drawing/2014/main" id="{02170A4C-FFEE-4286-4DDF-05B52B05C3C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EADD5546-2DE8-63A7-8AC6-378DB23541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728906"/>
            <a:ext cx="9792471" cy="2057037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rgbClr val="FFFFFF"/>
                </a:solidFill>
              </a:rPr>
              <a:t>Momentaner Stand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769D22A-E73D-68A4-38DD-8D47131455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8181" y="2957665"/>
            <a:ext cx="9792471" cy="3171423"/>
          </a:xfrm>
        </p:spPr>
        <p:txBody>
          <a:bodyPr>
            <a:normAutofit/>
          </a:bodyPr>
          <a:lstStyle/>
          <a:p>
            <a:r>
              <a:rPr lang="de-DE" sz="2000" dirty="0">
                <a:solidFill>
                  <a:srgbClr val="FFFFFF"/>
                </a:solidFill>
                <a:hlinkClick r:id="rId5"/>
              </a:rPr>
              <a:t>Vorstellung Mockup</a:t>
            </a:r>
            <a:endParaRPr lang="de-DE" sz="2000" dirty="0">
              <a:solidFill>
                <a:srgbClr val="FFFFFF"/>
              </a:solidFill>
            </a:endParaRPr>
          </a:p>
          <a:p>
            <a:r>
              <a:rPr lang="de-DE" sz="2000" dirty="0">
                <a:solidFill>
                  <a:srgbClr val="FFFFFF"/>
                </a:solidFill>
              </a:rPr>
              <a:t>Grundstruktur Frontend vorhanden</a:t>
            </a:r>
          </a:p>
          <a:p>
            <a:r>
              <a:rPr lang="de-DE" sz="2000" dirty="0">
                <a:solidFill>
                  <a:srgbClr val="FFFFFF"/>
                </a:solidFill>
              </a:rPr>
              <a:t>API-Anbindung ausstehend</a:t>
            </a:r>
          </a:p>
        </p:txBody>
      </p:sp>
    </p:spTree>
    <p:extLst>
      <p:ext uri="{BB962C8B-B14F-4D97-AF65-F5344CB8AC3E}">
        <p14:creationId xmlns:p14="http://schemas.microsoft.com/office/powerpoint/2010/main" val="26229665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8" name="Rectangle 27">
            <a:extLst>
              <a:ext uri="{FF2B5EF4-FFF2-40B4-BE49-F238E27FC236}">
                <a16:creationId xmlns:a16="http://schemas.microsoft.com/office/drawing/2014/main" id="{96CF2A2B-0745-440C-9224-C5C6A0A428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75BE6D6B-84C9-4D2B-97EB-773B7369EF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Grafik 3" descr="Ein Bild, das Text, Kunst, Entwurf, Porträt enthält.&#10;&#10;Automatisch generierte Beschreibung">
            <a:extLst>
              <a:ext uri="{FF2B5EF4-FFF2-40B4-BE49-F238E27FC236}">
                <a16:creationId xmlns:a16="http://schemas.microsoft.com/office/drawing/2014/main" id="{9554C211-53E3-2251-FFA4-C1BF5805CE6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3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316"/>
          <a:stretch/>
        </p:blipFill>
        <p:spPr>
          <a:xfrm>
            <a:off x="-1" y="10"/>
            <a:ext cx="12192001" cy="685799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EADD5546-2DE8-63A7-8AC6-378DB23541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98181" y="728906"/>
            <a:ext cx="9792471" cy="2057037"/>
          </a:xfrm>
        </p:spPr>
        <p:txBody>
          <a:bodyPr>
            <a:normAutofit/>
          </a:bodyPr>
          <a:lstStyle/>
          <a:p>
            <a:r>
              <a:rPr lang="de-DE" dirty="0">
                <a:solidFill>
                  <a:srgbClr val="FFFFFF"/>
                </a:solidFill>
              </a:rPr>
              <a:t>Weiteres Vorgehen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769D22A-E73D-68A4-38DD-8D47131455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98181" y="2957665"/>
            <a:ext cx="9792471" cy="3171423"/>
          </a:xfrm>
        </p:spPr>
        <p:txBody>
          <a:bodyPr>
            <a:normAutofit/>
          </a:bodyPr>
          <a:lstStyle/>
          <a:p>
            <a:r>
              <a:rPr lang="de-DE" sz="2000" dirty="0">
                <a:solidFill>
                  <a:srgbClr val="FFFFFF"/>
                </a:solidFill>
              </a:rPr>
              <a:t>Frontend ausschmücken und verbessern</a:t>
            </a:r>
          </a:p>
          <a:p>
            <a:r>
              <a:rPr lang="de-DE" sz="2000" dirty="0">
                <a:solidFill>
                  <a:srgbClr val="FFFFFF"/>
                </a:solidFill>
              </a:rPr>
              <a:t>Backend-Programmierung starten</a:t>
            </a:r>
          </a:p>
          <a:p>
            <a:r>
              <a:rPr lang="de-DE" sz="2000" dirty="0">
                <a:solidFill>
                  <a:srgbClr val="FFFFFF"/>
                </a:solidFill>
              </a:rPr>
              <a:t>API anbinden</a:t>
            </a:r>
          </a:p>
          <a:p>
            <a:endParaRPr lang="de-DE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346163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1" name="Rectangle 1030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AI visualisation">
            <a:extLst>
              <a:ext uri="{FF2B5EF4-FFF2-40B4-BE49-F238E27FC236}">
                <a16:creationId xmlns:a16="http://schemas.microsoft.com/office/drawing/2014/main" id="{012ECD3C-3E04-AECB-5581-1C2FCF03B45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564" b="25186"/>
          <a:stretch/>
        </p:blipFill>
        <p:spPr bwMode="auto">
          <a:xfrm>
            <a:off x="20" y="1"/>
            <a:ext cx="12191980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9EB08552-B7DE-A85F-B572-F306D74EA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290051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>
                <a:solidFill>
                  <a:srgbClr val="FFFFFF"/>
                </a:solidFill>
              </a:rPr>
              <a:t>Danke für eure Aufmerksamkeit!</a:t>
            </a:r>
          </a:p>
        </p:txBody>
      </p:sp>
    </p:spTree>
    <p:extLst>
      <p:ext uri="{BB962C8B-B14F-4D97-AF65-F5344CB8AC3E}">
        <p14:creationId xmlns:p14="http://schemas.microsoft.com/office/powerpoint/2010/main" val="49209405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</Words>
  <Application>Microsoft Office PowerPoint</Application>
  <PresentationFormat>Breitbild</PresentationFormat>
  <Paragraphs>11</Paragraphs>
  <Slides>4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</vt:i4>
      </vt:variant>
    </vt:vector>
  </HeadingPairs>
  <TitlesOfParts>
    <vt:vector size="9" baseType="lpstr">
      <vt:lpstr>Aptos</vt:lpstr>
      <vt:lpstr>Aptos Display</vt:lpstr>
      <vt:lpstr>Arial</vt:lpstr>
      <vt:lpstr>Calibri</vt:lpstr>
      <vt:lpstr>Office</vt:lpstr>
      <vt:lpstr>AINewsHub</vt:lpstr>
      <vt:lpstr>Momentaner Stand</vt:lpstr>
      <vt:lpstr>Weiteres Vorgehen</vt:lpstr>
      <vt:lpstr>Danke für eure Aufmerksamkeit!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AINewsHub</dc:title>
  <dc:creator>Immler Julian</dc:creator>
  <cp:lastModifiedBy>Immler Julian</cp:lastModifiedBy>
  <cp:revision>1</cp:revision>
  <dcterms:created xsi:type="dcterms:W3CDTF">2023-12-12T17:56:23Z</dcterms:created>
  <dcterms:modified xsi:type="dcterms:W3CDTF">2023-12-12T18:24:50Z</dcterms:modified>
</cp:coreProperties>
</file>

<file path=docProps/thumbnail.jpeg>
</file>